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18351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3705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7661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0460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21778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1942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936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2053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7967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0237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356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90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A61FE77-8AAA-1A96-33E5-9FDCD6A14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999" y="4550229"/>
            <a:ext cx="10909073" cy="1057655"/>
          </a:xfrm>
        </p:spPr>
        <p:txBody>
          <a:bodyPr>
            <a:normAutofit/>
          </a:bodyPr>
          <a:lstStyle/>
          <a:p>
            <a:pPr algn="ctr"/>
            <a:r>
              <a:rPr lang="pl-PL" sz="6000" dirty="0"/>
              <a:t>Git i </a:t>
            </a:r>
            <a:r>
              <a:rPr lang="pl-PL" sz="6000" dirty="0" err="1"/>
              <a:t>Github</a:t>
            </a:r>
            <a:r>
              <a:rPr lang="pl-PL" sz="6000" dirty="0"/>
              <a:t> - co to takiego?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F6903C4-A9D4-904A-18B1-773F9D50D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999" y="5727515"/>
            <a:ext cx="10925101" cy="515477"/>
          </a:xfrm>
        </p:spPr>
        <p:txBody>
          <a:bodyPr>
            <a:normAutofit/>
          </a:bodyPr>
          <a:lstStyle/>
          <a:p>
            <a:r>
              <a:rPr lang="pl-PL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Aneta Kaczmarczyk, Anna </a:t>
            </a:r>
            <a:r>
              <a:rPr lang="pl-PL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jasielec</a:t>
            </a:r>
            <a:r>
              <a:rPr lang="pl-PL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Jurgielewicz </a:t>
            </a:r>
            <a:r>
              <a:rPr lang="pl-PL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wojciech</a:t>
            </a:r>
            <a:endParaRPr lang="pl-PL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" name="Picture 3" descr="Sieć połączonych kropek">
            <a:extLst>
              <a:ext uri="{FF2B5EF4-FFF2-40B4-BE49-F238E27FC236}">
                <a16:creationId xmlns:a16="http://schemas.microsoft.com/office/drawing/2014/main" id="{56070890-D815-EF30-82A5-95ED9E654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5" r="-1" b="13125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6780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4567B1-1945-A841-27F9-AA844BE2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jest Git?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962532D-6E87-280E-BFCE-5C40F9608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5305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Zbliżenie gry w klasy na chodniku">
            <a:extLst>
              <a:ext uri="{FF2B5EF4-FFF2-40B4-BE49-F238E27FC236}">
                <a16:creationId xmlns:a16="http://schemas.microsoft.com/office/drawing/2014/main" id="{CECE8A6B-5AC2-C92F-7760-388DC1F64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7097" b="86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6934DED-93A0-9FEB-AF4B-C80B0808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Czym jest repozytorium?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AB95BF-57D0-4E49-9EF2-408B47C8D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0CBD-F82E-44E4-BDA5-128716AD7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18AE32-A526-42FC-A854-732740BD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3456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DC0794-CCF9-6312-2EFD-36FE9BBA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Repozytorium</a:t>
            </a:r>
            <a:endParaRPr lang="pl-PL" dirty="0"/>
          </a:p>
        </p:txBody>
      </p:sp>
      <p:pic>
        <p:nvPicPr>
          <p:cNvPr id="41" name="Symbol zastępczy zawartości 40" descr="Osoba w słuchawkach rozsyłająca kociak">
            <a:extLst>
              <a:ext uri="{FF2B5EF4-FFF2-40B4-BE49-F238E27FC236}">
                <a16:creationId xmlns:a16="http://schemas.microsoft.com/office/drawing/2014/main" id="{E72DB94A-D29F-F92F-2482-7F719DE51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95358"/>
            <a:ext cx="6492875" cy="4330760"/>
          </a:xfrm>
        </p:spPr>
      </p:pic>
      <p:sp>
        <p:nvSpPr>
          <p:cNvPr id="39" name="Symbol zastępczy tekstu 38">
            <a:extLst>
              <a:ext uri="{FF2B5EF4-FFF2-40B4-BE49-F238E27FC236}">
                <a16:creationId xmlns:a16="http://schemas.microsoft.com/office/drawing/2014/main" id="{E5F2EAF5-1E79-9077-CC95-854D61752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Magazynowanie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Składowanie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Upowszechnianie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Aktualne i archiwalne wersje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Segreguje i kategoryzuje dane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430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repozytoriów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0D62AF6D-F77F-D71D-383B-F1D8125B6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2780" y="1538478"/>
            <a:ext cx="7440121" cy="3781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Instytucjonalne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Dziedzinowe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Projektowe 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Instytucjonalne</a:t>
            </a:r>
          </a:p>
        </p:txBody>
      </p:sp>
    </p:spTree>
    <p:extLst>
      <p:ext uri="{BB962C8B-B14F-4D97-AF65-F5344CB8AC3E}">
        <p14:creationId xmlns:p14="http://schemas.microsoft.com/office/powerpoint/2010/main" val="865426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repozytoriów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0D62AF6D-F77F-D71D-383B-F1D8125B6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2780" y="1538478"/>
            <a:ext cx="7440121" cy="3781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Instytucjonalne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Dziedzinowe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Projektowe 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Dziedzinowe</a:t>
            </a:r>
          </a:p>
        </p:txBody>
      </p:sp>
    </p:spTree>
    <p:extLst>
      <p:ext uri="{BB962C8B-B14F-4D97-AF65-F5344CB8AC3E}">
        <p14:creationId xmlns:p14="http://schemas.microsoft.com/office/powerpoint/2010/main" val="2624524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repozytoriów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0D62AF6D-F77F-D71D-383B-F1D8125B6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8505" y="1050206"/>
            <a:ext cx="5130680" cy="2607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Instytucjonalne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Dziedzinowe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Projektowe 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Projektowe</a:t>
            </a:r>
          </a:p>
        </p:txBody>
      </p:sp>
      <p:pic>
        <p:nvPicPr>
          <p:cNvPr id="2" name="Symbol zastępczy zawartości 8">
            <a:extLst>
              <a:ext uri="{FF2B5EF4-FFF2-40B4-BE49-F238E27FC236}">
                <a16:creationId xmlns:a16="http://schemas.microsoft.com/office/drawing/2014/main" id="{4646E0CC-E0C3-2500-AA3B-72517ACDE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9102" y="2625292"/>
            <a:ext cx="4391284" cy="3980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793291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cja">
  <a:themeElements>
    <a:clrScheme name="Retrospekc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cj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cj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</TotalTime>
  <Words>54</Words>
  <Application>Microsoft Office PowerPoint</Application>
  <PresentationFormat>Panoramiczny</PresentationFormat>
  <Paragraphs>25</Paragraphs>
  <Slides>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Calibri Light (Nagłówki)</vt:lpstr>
      <vt:lpstr>Retrospekcja</vt:lpstr>
      <vt:lpstr>Git i Github - co to takiego?</vt:lpstr>
      <vt:lpstr>Czym jest Git?</vt:lpstr>
      <vt:lpstr>Czym jest repozytorium?</vt:lpstr>
      <vt:lpstr>Repozytorium</vt:lpstr>
      <vt:lpstr>Typy repozytoriów</vt:lpstr>
      <vt:lpstr>Typy repozytoriów</vt:lpstr>
      <vt:lpstr>Typy repozytoriów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i Github - co to takiego?</dc:title>
  <dc:creator>Wojciech Jurgielewicz</dc:creator>
  <cp:lastModifiedBy>Wojciech Jurgielewicz</cp:lastModifiedBy>
  <cp:revision>4</cp:revision>
  <dcterms:created xsi:type="dcterms:W3CDTF">2023-11-04T10:43:10Z</dcterms:created>
  <dcterms:modified xsi:type="dcterms:W3CDTF">2023-11-04T12:30:03Z</dcterms:modified>
</cp:coreProperties>
</file>